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1C848-6910-47A9-A83E-2D2A44EC277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627AA9-FE58-4210-A704-3E7B63BC8F6C}">
      <dgm:prSet phldrT="[Text]"/>
      <dgm:spPr/>
      <dgm:t>
        <a:bodyPr/>
        <a:lstStyle/>
        <a:p>
          <a:r>
            <a:rPr lang="en-US" dirty="0" err="1" smtClean="0"/>
            <a:t>Penugasan-penugasan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audit</a:t>
          </a:r>
          <a:endParaRPr lang="en-US" dirty="0"/>
        </a:p>
      </dgm:t>
    </dgm:pt>
    <dgm:pt modelId="{A528F708-7120-4825-929D-1C6C65C1672A}" type="parTrans" cxnId="{61ED6227-9228-4723-893B-3967A6CDAB72}">
      <dgm:prSet/>
      <dgm:spPr/>
      <dgm:t>
        <a:bodyPr/>
        <a:lstStyle/>
        <a:p>
          <a:endParaRPr lang="en-US"/>
        </a:p>
      </dgm:t>
    </dgm:pt>
    <dgm:pt modelId="{C949C90D-3CDB-4F7F-8F91-0F220E1F5877}" type="sibTrans" cxnId="{61ED6227-9228-4723-893B-3967A6CDAB72}">
      <dgm:prSet/>
      <dgm:spPr/>
      <dgm:t>
        <a:bodyPr/>
        <a:lstStyle/>
        <a:p>
          <a:endParaRPr lang="en-US"/>
        </a:p>
      </dgm:t>
    </dgm:pt>
    <dgm:pt modelId="{CBDA7D7D-B61C-491E-9FF5-B962D6C953D2}">
      <dgm:prSet phldrT="[Text]"/>
      <dgm:spPr/>
      <dgm:t>
        <a:bodyPr/>
        <a:lstStyle/>
        <a:p>
          <a:r>
            <a:rPr lang="en-US" dirty="0" err="1" smtClean="0"/>
            <a:t>Potensi</a:t>
          </a:r>
          <a:r>
            <a:rPr lang="en-US" dirty="0" smtClean="0"/>
            <a:t> </a:t>
          </a:r>
          <a:r>
            <a:rPr lang="en-US" dirty="0" err="1" smtClean="0"/>
            <a:t>kesalahan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kecurangan</a:t>
          </a:r>
          <a:endParaRPr lang="en-US" dirty="0"/>
        </a:p>
      </dgm:t>
    </dgm:pt>
    <dgm:pt modelId="{B700F7E0-F43E-4CBC-BE07-51C1F204B59C}" type="parTrans" cxnId="{42B69463-D11D-4905-B88A-15112318FB4F}">
      <dgm:prSet/>
      <dgm:spPr/>
      <dgm:t>
        <a:bodyPr/>
        <a:lstStyle/>
        <a:p>
          <a:endParaRPr lang="en-US"/>
        </a:p>
      </dgm:t>
    </dgm:pt>
    <dgm:pt modelId="{73D41BF5-DE44-4A7C-B2E3-3FDF44E4A549}" type="sibTrans" cxnId="{42B69463-D11D-4905-B88A-15112318FB4F}">
      <dgm:prSet/>
      <dgm:spPr/>
      <dgm:t>
        <a:bodyPr/>
        <a:lstStyle/>
        <a:p>
          <a:endParaRPr lang="en-US"/>
        </a:p>
      </dgm:t>
    </dgm:pt>
    <dgm:pt modelId="{5C7DD8C8-35C6-4014-8914-F2244573BC48}">
      <dgm:prSet phldrT="[Text]"/>
      <dgm:spPr/>
      <dgm:t>
        <a:bodyPr/>
        <a:lstStyle/>
        <a:p>
          <a:r>
            <a:rPr lang="en-US" dirty="0" err="1" smtClean="0"/>
            <a:t>Tanggapan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resiko</a:t>
          </a:r>
          <a:endParaRPr lang="en-US" dirty="0"/>
        </a:p>
      </dgm:t>
    </dgm:pt>
    <dgm:pt modelId="{F81116CD-5737-45B3-9D2E-639B9D04DD5B}" type="parTrans" cxnId="{9B45E5BC-E4F7-4B9B-9E11-E4A6454642B7}">
      <dgm:prSet/>
      <dgm:spPr/>
      <dgm:t>
        <a:bodyPr/>
        <a:lstStyle/>
        <a:p>
          <a:endParaRPr lang="en-US"/>
        </a:p>
      </dgm:t>
    </dgm:pt>
    <dgm:pt modelId="{0E4FC6AC-4C99-465F-937C-6B68668635C0}" type="sibTrans" cxnId="{9B45E5BC-E4F7-4B9B-9E11-E4A6454642B7}">
      <dgm:prSet/>
      <dgm:spPr/>
      <dgm:t>
        <a:bodyPr/>
        <a:lstStyle/>
        <a:p>
          <a:endParaRPr lang="en-US"/>
        </a:p>
      </dgm:t>
    </dgm:pt>
    <dgm:pt modelId="{2F2694B1-9226-44E1-BB12-38382DE5A3AA}">
      <dgm:prSet phldrT="[Text]"/>
      <dgm:spPr/>
      <dgm:t>
        <a:bodyPr/>
        <a:lstStyle/>
        <a:p>
          <a:r>
            <a:rPr lang="en-US" dirty="0" err="1" smtClean="0"/>
            <a:t>Perencanaan</a:t>
          </a:r>
          <a:r>
            <a:rPr lang="en-US" dirty="0" smtClean="0"/>
            <a:t> audit</a:t>
          </a:r>
          <a:endParaRPr lang="en-US" dirty="0"/>
        </a:p>
      </dgm:t>
    </dgm:pt>
    <dgm:pt modelId="{1C2A7713-A165-4663-9215-0FD58D764E3A}" type="parTrans" cxnId="{6E253ACB-9FDC-4B2B-ABA1-1AA35709EF09}">
      <dgm:prSet/>
      <dgm:spPr/>
      <dgm:t>
        <a:bodyPr/>
        <a:lstStyle/>
        <a:p>
          <a:endParaRPr lang="en-US"/>
        </a:p>
      </dgm:t>
    </dgm:pt>
    <dgm:pt modelId="{A2F79858-88CA-49FC-8F21-6490970E276C}" type="sibTrans" cxnId="{6E253ACB-9FDC-4B2B-ABA1-1AA35709EF09}">
      <dgm:prSet/>
      <dgm:spPr/>
      <dgm:t>
        <a:bodyPr/>
        <a:lstStyle/>
        <a:p>
          <a:endParaRPr lang="en-US"/>
        </a:p>
      </dgm:t>
    </dgm:pt>
    <dgm:pt modelId="{BA75532F-4EA4-4037-9AAC-A59D9ACB22F7}" type="pres">
      <dgm:prSet presAssocID="{F891C848-6910-47A9-A83E-2D2A44EC277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EEB7F1-2C36-4859-8D5A-A5B372FE5227}" type="pres">
      <dgm:prSet presAssocID="{19627AA9-FE58-4210-A704-3E7B63BC8F6C}" presName="roof" presStyleLbl="dkBgShp" presStyleIdx="0" presStyleCnt="2"/>
      <dgm:spPr/>
      <dgm:t>
        <a:bodyPr/>
        <a:lstStyle/>
        <a:p>
          <a:endParaRPr lang="en-US"/>
        </a:p>
      </dgm:t>
    </dgm:pt>
    <dgm:pt modelId="{DC5E682A-5BE1-4401-801D-C6155CD5C049}" type="pres">
      <dgm:prSet presAssocID="{19627AA9-FE58-4210-A704-3E7B63BC8F6C}" presName="pillars" presStyleCnt="0"/>
      <dgm:spPr/>
    </dgm:pt>
    <dgm:pt modelId="{B38F1CF9-B606-46F6-B297-EE9BAB3240DE}" type="pres">
      <dgm:prSet presAssocID="{19627AA9-FE58-4210-A704-3E7B63BC8F6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8AEFC-502F-416D-98A3-3D4C5AB9760C}" type="pres">
      <dgm:prSet presAssocID="{5C7DD8C8-35C6-4014-8914-F2244573BC4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E2127-8F0F-469E-90DD-55AC9429FD4D}" type="pres">
      <dgm:prSet presAssocID="{2F2694B1-9226-44E1-BB12-38382DE5A3A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94261-67CF-4E65-BD3D-CD035854606B}" type="pres">
      <dgm:prSet presAssocID="{19627AA9-FE58-4210-A704-3E7B63BC8F6C}" presName="base" presStyleLbl="dkBgShp" presStyleIdx="1" presStyleCnt="2"/>
      <dgm:spPr/>
    </dgm:pt>
  </dgm:ptLst>
  <dgm:cxnLst>
    <dgm:cxn modelId="{6E253ACB-9FDC-4B2B-ABA1-1AA35709EF09}" srcId="{19627AA9-FE58-4210-A704-3E7B63BC8F6C}" destId="{2F2694B1-9226-44E1-BB12-38382DE5A3AA}" srcOrd="2" destOrd="0" parTransId="{1C2A7713-A165-4663-9215-0FD58D764E3A}" sibTransId="{A2F79858-88CA-49FC-8F21-6490970E276C}"/>
    <dgm:cxn modelId="{42B69463-D11D-4905-B88A-15112318FB4F}" srcId="{19627AA9-FE58-4210-A704-3E7B63BC8F6C}" destId="{CBDA7D7D-B61C-491E-9FF5-B962D6C953D2}" srcOrd="0" destOrd="0" parTransId="{B700F7E0-F43E-4CBC-BE07-51C1F204B59C}" sibTransId="{73D41BF5-DE44-4A7C-B2E3-3FDF44E4A549}"/>
    <dgm:cxn modelId="{E58BA0B6-0408-4C9C-96EE-1B73E89CE009}" type="presOf" srcId="{5C7DD8C8-35C6-4014-8914-F2244573BC48}" destId="{6278AEFC-502F-416D-98A3-3D4C5AB9760C}" srcOrd="0" destOrd="0" presId="urn:microsoft.com/office/officeart/2005/8/layout/hList3"/>
    <dgm:cxn modelId="{9B45E5BC-E4F7-4B9B-9E11-E4A6454642B7}" srcId="{19627AA9-FE58-4210-A704-3E7B63BC8F6C}" destId="{5C7DD8C8-35C6-4014-8914-F2244573BC48}" srcOrd="1" destOrd="0" parTransId="{F81116CD-5737-45B3-9D2E-639B9D04DD5B}" sibTransId="{0E4FC6AC-4C99-465F-937C-6B68668635C0}"/>
    <dgm:cxn modelId="{CDACC674-6928-4B0F-8BE4-C660F086931D}" type="presOf" srcId="{CBDA7D7D-B61C-491E-9FF5-B962D6C953D2}" destId="{B38F1CF9-B606-46F6-B297-EE9BAB3240DE}" srcOrd="0" destOrd="0" presId="urn:microsoft.com/office/officeart/2005/8/layout/hList3"/>
    <dgm:cxn modelId="{61ED6227-9228-4723-893B-3967A6CDAB72}" srcId="{F891C848-6910-47A9-A83E-2D2A44EC2777}" destId="{19627AA9-FE58-4210-A704-3E7B63BC8F6C}" srcOrd="0" destOrd="0" parTransId="{A528F708-7120-4825-929D-1C6C65C1672A}" sibTransId="{C949C90D-3CDB-4F7F-8F91-0F220E1F5877}"/>
    <dgm:cxn modelId="{DADECDFE-E5E9-455E-A9CC-F8009B6FC8B3}" type="presOf" srcId="{19627AA9-FE58-4210-A704-3E7B63BC8F6C}" destId="{27EEB7F1-2C36-4859-8D5A-A5B372FE5227}" srcOrd="0" destOrd="0" presId="urn:microsoft.com/office/officeart/2005/8/layout/hList3"/>
    <dgm:cxn modelId="{B0DA8D45-7476-4E60-8758-BD7B244B1308}" type="presOf" srcId="{2F2694B1-9226-44E1-BB12-38382DE5A3AA}" destId="{9ABE2127-8F0F-469E-90DD-55AC9429FD4D}" srcOrd="0" destOrd="0" presId="urn:microsoft.com/office/officeart/2005/8/layout/hList3"/>
    <dgm:cxn modelId="{8EA05665-459A-49BF-B6FA-3830E958B261}" type="presOf" srcId="{F891C848-6910-47A9-A83E-2D2A44EC2777}" destId="{BA75532F-4EA4-4037-9AAC-A59D9ACB22F7}" srcOrd="0" destOrd="0" presId="urn:microsoft.com/office/officeart/2005/8/layout/hList3"/>
    <dgm:cxn modelId="{3CF254F7-522B-4DFA-B125-8A555276F82C}" type="presParOf" srcId="{BA75532F-4EA4-4037-9AAC-A59D9ACB22F7}" destId="{27EEB7F1-2C36-4859-8D5A-A5B372FE5227}" srcOrd="0" destOrd="0" presId="urn:microsoft.com/office/officeart/2005/8/layout/hList3"/>
    <dgm:cxn modelId="{C1541EEC-C6A3-475C-8DF5-E8420A995B34}" type="presParOf" srcId="{BA75532F-4EA4-4037-9AAC-A59D9ACB22F7}" destId="{DC5E682A-5BE1-4401-801D-C6155CD5C049}" srcOrd="1" destOrd="0" presId="urn:microsoft.com/office/officeart/2005/8/layout/hList3"/>
    <dgm:cxn modelId="{63D91A05-D6DE-4D73-A421-3548A93B676E}" type="presParOf" srcId="{DC5E682A-5BE1-4401-801D-C6155CD5C049}" destId="{B38F1CF9-B606-46F6-B297-EE9BAB3240DE}" srcOrd="0" destOrd="0" presId="urn:microsoft.com/office/officeart/2005/8/layout/hList3"/>
    <dgm:cxn modelId="{0AF885B5-BF44-4BD1-836A-AB909329B5BC}" type="presParOf" srcId="{DC5E682A-5BE1-4401-801D-C6155CD5C049}" destId="{6278AEFC-502F-416D-98A3-3D4C5AB9760C}" srcOrd="1" destOrd="0" presId="urn:microsoft.com/office/officeart/2005/8/layout/hList3"/>
    <dgm:cxn modelId="{A9A4E1AB-3AC5-43FA-B0B1-F6B152B24A41}" type="presParOf" srcId="{DC5E682A-5BE1-4401-801D-C6155CD5C049}" destId="{9ABE2127-8F0F-469E-90DD-55AC9429FD4D}" srcOrd="2" destOrd="0" presId="urn:microsoft.com/office/officeart/2005/8/layout/hList3"/>
    <dgm:cxn modelId="{1788196E-2BBE-488F-A110-AF781FA2BD98}" type="presParOf" srcId="{BA75532F-4EA4-4037-9AAC-A59D9ACB22F7}" destId="{B2094261-67CF-4E65-BD3D-CD035854606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0A3806-D15B-4D8D-B854-A5E412E16D65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BE1A1F-816F-4F6C-8F2A-133993B0E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78010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BAB 18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DISKUSI TIM AUDIT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6400800" cy="1473200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685800" y="533400"/>
            <a:ext cx="1219200" cy="1143000"/>
          </a:xfrm>
          <a:prstGeom prst="su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890933" cy="4648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audit </a:t>
            </a:r>
            <a:r>
              <a:rPr lang="en-US" dirty="0" err="1" smtClean="0"/>
              <a:t>manapun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audit.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menugaskan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berekelanjutan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partner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senior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junior.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halnay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, </a:t>
            </a:r>
            <a:r>
              <a:rPr lang="en-US" dirty="0" err="1" smtClean="0"/>
              <a:t>dorongan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memeberikan</a:t>
            </a:r>
            <a:r>
              <a:rPr lang="en-US" dirty="0" smtClean="0"/>
              <a:t> saran-saran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memeberikan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4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dijadwalkan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diskusi-diskusi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proses audit </a:t>
            </a:r>
            <a:r>
              <a:rPr lang="en-US" dirty="0" err="1" smtClean="0"/>
              <a:t>selesai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auditor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skeptisisme</a:t>
            </a:r>
            <a:r>
              <a:rPr lang="en-US" dirty="0" smtClean="0"/>
              <a:t> </a:t>
            </a:r>
            <a:r>
              <a:rPr lang="en-US" dirty="0" err="1" smtClean="0"/>
              <a:t>profesionalnya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4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audit </a:t>
            </a:r>
            <a:r>
              <a:rPr lang="en-US" dirty="0" err="1" smtClean="0"/>
              <a:t>memeberikan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partner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/>
              <a:t> </a:t>
            </a:r>
            <a:r>
              <a:rPr lang="en-US" dirty="0" smtClean="0"/>
              <a:t>insights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Berbagai</a:t>
            </a:r>
            <a:r>
              <a:rPr lang="en-US" dirty="0" smtClean="0"/>
              <a:t> Insights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1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62656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Fikiran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267200" y="1295400"/>
            <a:ext cx="6858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4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62200"/>
            <a:ext cx="3665017" cy="3451225"/>
          </a:xfrm>
        </p:spPr>
      </p:pic>
      <p:sp>
        <p:nvSpPr>
          <p:cNvPr id="5" name="Cloud Callout 4"/>
          <p:cNvSpPr/>
          <p:nvPr/>
        </p:nvSpPr>
        <p:spPr>
          <a:xfrm>
            <a:off x="4038600" y="914400"/>
            <a:ext cx="4495800" cy="2667000"/>
          </a:xfrm>
          <a:prstGeom prst="cloudCallout">
            <a:avLst>
              <a:gd name="adj1" fmla="val -59970"/>
              <a:gd name="adj2" fmla="val 791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MAKASIH EA……..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0811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167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Candara</vt:lpstr>
      <vt:lpstr>Symbol</vt:lpstr>
      <vt:lpstr>Times New Roman</vt:lpstr>
      <vt:lpstr>Waveform</vt:lpstr>
      <vt:lpstr>BAB 18 DISKUSI TIM AUDIT</vt:lpstr>
      <vt:lpstr>Tinjauan Umum</vt:lpstr>
      <vt:lpstr>Pertemuan tim audit</vt:lpstr>
      <vt:lpstr>Berbagai Insights tentang entitas</vt:lpstr>
      <vt:lpstr>Bertukar Fikiran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17 </dc:title>
  <dc:creator>vika</dc:creator>
  <cp:lastModifiedBy>HP</cp:lastModifiedBy>
  <cp:revision>5</cp:revision>
  <dcterms:created xsi:type="dcterms:W3CDTF">2014-01-11T12:17:52Z</dcterms:created>
  <dcterms:modified xsi:type="dcterms:W3CDTF">2017-10-15T17:49:16Z</dcterms:modified>
</cp:coreProperties>
</file>